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建立以表格為基礎的App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4 下午8.19.56.mov" descr="螢幕錄製 2019-02-04 下午8.19.56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828290" y="1038556"/>
            <a:ext cx="1816152" cy="370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將array資料從plist檔取出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在storyboard內加入tableView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讓tableView連結Delegate和Datasource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在Cell內加入圖片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